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54" userDrawn="1">
          <p15:clr>
            <a:srgbClr val="A4A3A4"/>
          </p15:clr>
        </p15:guide>
        <p15:guide id="2" pos="16327" userDrawn="1">
          <p15:clr>
            <a:srgbClr val="A4A3A4"/>
          </p15:clr>
        </p15:guide>
        <p15:guide id="3" orient="horz" pos="13607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roClick" initials="A" lastIdx="1" clrIdx="0">
    <p:extLst>
      <p:ext uri="{19B8F6BF-5375-455C-9EA6-DF929625EA0E}">
        <p15:presenceInfo xmlns:p15="http://schemas.microsoft.com/office/powerpoint/2012/main" userId="AgroCl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046"/>
    <a:srgbClr val="3CA5AA"/>
    <a:srgbClr val="2F7D95"/>
    <a:srgbClr val="256275"/>
    <a:srgbClr val="1C4B5A"/>
    <a:srgbClr val="CB8FD5"/>
    <a:srgbClr val="A24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60"/>
  </p:normalViewPr>
  <p:slideViewPr>
    <p:cSldViewPr snapToGrid="0">
      <p:cViewPr varScale="1">
        <p:scale>
          <a:sx n="10" d="100"/>
          <a:sy n="10" d="100"/>
        </p:scale>
        <p:origin x="1223" y="82"/>
      </p:cViewPr>
      <p:guideLst>
        <p:guide orient="horz" pos="7654"/>
        <p:guide pos="16327"/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5-03T06:22:35.445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7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3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87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8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4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1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7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pPr/>
              <a:t>08/05/2024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2"/>
          <p:cNvSpPr txBox="1"/>
          <p:nvPr/>
        </p:nvSpPr>
        <p:spPr>
          <a:xfrm>
            <a:off x="8057096" y="6056650"/>
            <a:ext cx="15300231" cy="2772567"/>
          </a:xfrm>
          <a:prstGeom prst="rect">
            <a:avLst/>
          </a:prstGeom>
          <a:noFill/>
        </p:spPr>
        <p:txBody>
          <a:bodyPr wrap="square" lIns="81606" tIns="40805" rIns="81606" bIns="40805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087" b="1" dirty="0"/>
              <a:t>TÍTULO DEL TRABAJO</a:t>
            </a:r>
          </a:p>
          <a:p>
            <a:pPr algn="ctr"/>
            <a:r>
              <a:rPr lang="pt-BR" sz="5197" dirty="0"/>
              <a:t>Autoria - </a:t>
            </a:r>
            <a:r>
              <a:rPr lang="pt-BR" sz="5197" dirty="0" err="1"/>
              <a:t>Institución</a:t>
            </a:r>
            <a:endParaRPr lang="pt-BR" sz="5197" dirty="0"/>
          </a:p>
          <a:p>
            <a:pPr algn="ctr"/>
            <a:r>
              <a:rPr lang="pt-BR" sz="5197" dirty="0"/>
              <a:t>E-mail (autor principal)</a:t>
            </a:r>
            <a:endParaRPr lang="pt-BR" sz="5197" dirty="0">
              <a:solidFill>
                <a:srgbClr val="FF0000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A0416D5-7BDC-A9EB-F04A-B5E99A2007E3}"/>
              </a:ext>
            </a:extLst>
          </p:cNvPr>
          <p:cNvSpPr/>
          <p:nvPr/>
        </p:nvSpPr>
        <p:spPr>
          <a:xfrm>
            <a:off x="19832979" y="9763030"/>
            <a:ext cx="93471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000" dirty="0"/>
              <a:t>Se pueden incluir gráficos, imágenes o tablas...</a:t>
            </a:r>
            <a:endParaRPr lang="pt-BR" sz="5000" dirty="0"/>
          </a:p>
        </p:txBody>
      </p:sp>
      <p:sp>
        <p:nvSpPr>
          <p:cNvPr id="12" name="Retângulo 11"/>
          <p:cNvSpPr/>
          <p:nvPr/>
        </p:nvSpPr>
        <p:spPr>
          <a:xfrm>
            <a:off x="5521905" y="11504636"/>
            <a:ext cx="5821978" cy="861774"/>
          </a:xfrm>
          <a:prstGeom prst="rect">
            <a:avLst/>
          </a:prstGeom>
          <a:solidFill>
            <a:srgbClr val="3F8046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000" b="1" dirty="0">
                <a:solidFill>
                  <a:schemeClr val="bg1"/>
                </a:solidFill>
              </a:rPr>
              <a:t>INTRODCCIÓN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787316" y="20269200"/>
            <a:ext cx="5821978" cy="1754326"/>
          </a:xfrm>
          <a:prstGeom prst="rect">
            <a:avLst/>
          </a:prstGeom>
          <a:solidFill>
            <a:srgbClr val="3F8046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MATERIAL Y MÉTODOS</a:t>
            </a:r>
            <a:endParaRPr lang="pt-BR" sz="5000" b="1" dirty="0">
              <a:solidFill>
                <a:schemeClr val="bg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787313" y="30811693"/>
            <a:ext cx="5821978" cy="1754326"/>
          </a:xfrm>
          <a:prstGeom prst="rect">
            <a:avLst/>
          </a:prstGeom>
          <a:solidFill>
            <a:srgbClr val="3F8046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RESULTADOS Y DISCUSIÓN</a:t>
            </a:r>
            <a:endParaRPr lang="pt-BR" sz="5000" b="1" dirty="0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21595553" y="11598419"/>
            <a:ext cx="5821978" cy="923330"/>
          </a:xfrm>
          <a:prstGeom prst="rect">
            <a:avLst/>
          </a:prstGeom>
          <a:solidFill>
            <a:srgbClr val="3F804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CONCLUSIONES</a:t>
            </a:r>
            <a:endParaRPr lang="pt-BR" sz="5000" b="1" dirty="0">
              <a:solidFill>
                <a:schemeClr val="bg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21977574" y="31457155"/>
            <a:ext cx="5821978" cy="923330"/>
          </a:xfrm>
          <a:prstGeom prst="rect">
            <a:avLst/>
          </a:prstGeom>
          <a:solidFill>
            <a:srgbClr val="3F8046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AGRADECIMENTOS</a:t>
            </a:r>
            <a:r>
              <a:rPr lang="pt-BR" sz="5400" dirty="0">
                <a:solidFill>
                  <a:schemeClr val="bg1"/>
                </a:solidFill>
              </a:rPr>
              <a:t> </a:t>
            </a:r>
            <a:endParaRPr lang="pt-BR" sz="5000" b="1" dirty="0">
              <a:solidFill>
                <a:schemeClr val="bg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21861034" y="20260237"/>
            <a:ext cx="5821978" cy="1754326"/>
          </a:xfrm>
          <a:prstGeom prst="rect">
            <a:avLst/>
          </a:prstGeom>
          <a:solidFill>
            <a:srgbClr val="3F8046"/>
          </a:solidFill>
          <a:ln>
            <a:solidFill>
              <a:srgbClr val="3CA5A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REFERENCIAS</a:t>
            </a:r>
            <a:r>
              <a:rPr lang="pt-BR" sz="5400" dirty="0">
                <a:solidFill>
                  <a:schemeClr val="bg1"/>
                </a:solidFill>
              </a:rPr>
              <a:t> </a:t>
            </a:r>
            <a:r>
              <a:rPr lang="pt-BR" sz="5400" b="1" dirty="0">
                <a:solidFill>
                  <a:schemeClr val="bg1"/>
                </a:solidFill>
              </a:rPr>
              <a:t>BIBLIOGRÁFICAS</a:t>
            </a:r>
            <a:endParaRPr lang="pt-BR" sz="5000" b="1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312894" y="12694024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8386542" y="12846424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8538942" y="22734452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8691342" y="33644452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2465294" y="22797204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617694" y="33653416"/>
            <a:ext cx="12240000" cy="6480000"/>
          </a:xfrm>
          <a:prstGeom prst="rect">
            <a:avLst/>
          </a:prstGeom>
          <a:noFill/>
          <a:ln w="28575">
            <a:solidFill>
              <a:srgbClr val="3F8046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8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3050</TotalTime>
  <Words>31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AgroClick</cp:lastModifiedBy>
  <cp:revision>201</cp:revision>
  <dcterms:created xsi:type="dcterms:W3CDTF">2019-07-29T17:23:25Z</dcterms:created>
  <dcterms:modified xsi:type="dcterms:W3CDTF">2024-05-08T21:15:16Z</dcterms:modified>
</cp:coreProperties>
</file>