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omments/comment1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32399288" cy="4320063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7654" userDrawn="1">
          <p15:clr>
            <a:srgbClr val="A4A3A4"/>
          </p15:clr>
        </p15:guide>
        <p15:guide id="2" pos="16327" userDrawn="1">
          <p15:clr>
            <a:srgbClr val="A4A3A4"/>
          </p15:clr>
        </p15:guide>
        <p15:guide id="3" orient="horz" pos="13607" userDrawn="1">
          <p15:clr>
            <a:srgbClr val="A4A3A4"/>
          </p15:clr>
        </p15:guide>
        <p15:guide id="4" pos="10205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groClick" initials="A" lastIdx="1" clrIdx="0">
    <p:extLst>
      <p:ext uri="{19B8F6BF-5375-455C-9EA6-DF929625EA0E}">
        <p15:presenceInfo xmlns:p15="http://schemas.microsoft.com/office/powerpoint/2012/main" userId="AgroClick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F8046"/>
    <a:srgbClr val="3CA5AA"/>
    <a:srgbClr val="2F7D95"/>
    <a:srgbClr val="256275"/>
    <a:srgbClr val="1C4B5A"/>
    <a:srgbClr val="CB8FD5"/>
    <a:srgbClr val="A24AB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477" autoAdjust="0"/>
    <p:restoredTop sz="94660"/>
  </p:normalViewPr>
  <p:slideViewPr>
    <p:cSldViewPr snapToGrid="0">
      <p:cViewPr varScale="1">
        <p:scale>
          <a:sx n="10" d="100"/>
          <a:sy n="10" d="100"/>
        </p:scale>
        <p:origin x="1223" y="82"/>
      </p:cViewPr>
      <p:guideLst>
        <p:guide orient="horz" pos="7654"/>
        <p:guide pos="16327"/>
        <p:guide orient="horz" pos="13607"/>
        <p:guide pos="1020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4-05-03T06:22:35.445" idx="1">
    <p:pos x="10" y="10"/>
    <p:text/>
    <p:extLst>
      <p:ext uri="{C676402C-5697-4E1C-873F-D02D1690AC5C}">
        <p15:threadingInfo xmlns:p15="http://schemas.microsoft.com/office/powerpoint/2012/main" timeZoneBias="300"/>
      </p:ext>
    </p:extLst>
  </p:cm>
</p:cmLst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29947" y="7070108"/>
            <a:ext cx="27539395" cy="15040222"/>
          </a:xfrm>
        </p:spPr>
        <p:txBody>
          <a:bodyPr anchor="b"/>
          <a:lstStyle>
            <a:lvl1pPr algn="ctr">
              <a:defRPr sz="21259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49911" y="22690338"/>
            <a:ext cx="24299466" cy="10430151"/>
          </a:xfrm>
        </p:spPr>
        <p:txBody>
          <a:bodyPr/>
          <a:lstStyle>
            <a:lvl1pPr marL="0" indent="0" algn="ctr">
              <a:buNone/>
              <a:defRPr sz="8504"/>
            </a:lvl1pPr>
            <a:lvl2pPr marL="1619951" indent="0" algn="ctr">
              <a:buNone/>
              <a:defRPr sz="7086"/>
            </a:lvl2pPr>
            <a:lvl3pPr marL="3239902" indent="0" algn="ctr">
              <a:buNone/>
              <a:defRPr sz="6378"/>
            </a:lvl3pPr>
            <a:lvl4pPr marL="4859853" indent="0" algn="ctr">
              <a:buNone/>
              <a:defRPr sz="5669"/>
            </a:lvl4pPr>
            <a:lvl5pPr marL="6479804" indent="0" algn="ctr">
              <a:buNone/>
              <a:defRPr sz="5669"/>
            </a:lvl5pPr>
            <a:lvl6pPr marL="8099755" indent="0" algn="ctr">
              <a:buNone/>
              <a:defRPr sz="5669"/>
            </a:lvl6pPr>
            <a:lvl7pPr marL="9719706" indent="0" algn="ctr">
              <a:buNone/>
              <a:defRPr sz="5669"/>
            </a:lvl7pPr>
            <a:lvl8pPr marL="11339657" indent="0" algn="ctr">
              <a:buNone/>
              <a:defRPr sz="5669"/>
            </a:lvl8pPr>
            <a:lvl9pPr marL="12959608" indent="0" algn="ctr">
              <a:buNone/>
              <a:defRPr sz="5669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CDA78-0FDD-4CAD-9FA6-EF00A0305610}" type="datetimeFigureOut">
              <a:rPr lang="pt-BR" smtClean="0"/>
              <a:pPr/>
              <a:t>08/05/2024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2495C-34A9-460B-85BC-DCBD082E7473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297119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CDA78-0FDD-4CAD-9FA6-EF00A0305610}" type="datetimeFigureOut">
              <a:rPr lang="pt-BR" smtClean="0"/>
              <a:pPr/>
              <a:t>08/05/2024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2495C-34A9-460B-85BC-DCBD082E7473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453789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3185742" y="2300034"/>
            <a:ext cx="6986096" cy="36610544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27453" y="2300034"/>
            <a:ext cx="20553298" cy="36610544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CDA78-0FDD-4CAD-9FA6-EF00A0305610}" type="datetimeFigureOut">
              <a:rPr lang="pt-BR" smtClean="0"/>
              <a:pPr/>
              <a:t>08/05/2024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2495C-34A9-460B-85BC-DCBD082E7473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926870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CDA78-0FDD-4CAD-9FA6-EF00A0305610}" type="datetimeFigureOut">
              <a:rPr lang="pt-BR" smtClean="0"/>
              <a:pPr/>
              <a:t>08/05/2024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2495C-34A9-460B-85BC-DCBD082E7473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778782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10578" y="10770172"/>
            <a:ext cx="27944386" cy="17970262"/>
          </a:xfrm>
        </p:spPr>
        <p:txBody>
          <a:bodyPr anchor="b"/>
          <a:lstStyle>
            <a:lvl1pPr>
              <a:defRPr sz="21259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10578" y="28910440"/>
            <a:ext cx="27944386" cy="9450136"/>
          </a:xfrm>
        </p:spPr>
        <p:txBody>
          <a:bodyPr/>
          <a:lstStyle>
            <a:lvl1pPr marL="0" indent="0">
              <a:buNone/>
              <a:defRPr sz="8504">
                <a:solidFill>
                  <a:schemeClr val="tx1"/>
                </a:solidFill>
              </a:defRPr>
            </a:lvl1pPr>
            <a:lvl2pPr marL="1619951" indent="0">
              <a:buNone/>
              <a:defRPr sz="7086">
                <a:solidFill>
                  <a:schemeClr val="tx1">
                    <a:tint val="75000"/>
                  </a:schemeClr>
                </a:solidFill>
              </a:defRPr>
            </a:lvl2pPr>
            <a:lvl3pPr marL="3239902" indent="0">
              <a:buNone/>
              <a:defRPr sz="6378">
                <a:solidFill>
                  <a:schemeClr val="tx1">
                    <a:tint val="75000"/>
                  </a:schemeClr>
                </a:solidFill>
              </a:defRPr>
            </a:lvl3pPr>
            <a:lvl4pPr marL="4859853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4pPr>
            <a:lvl5pPr marL="6479804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5pPr>
            <a:lvl6pPr marL="8099755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6pPr>
            <a:lvl7pPr marL="9719706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7pPr>
            <a:lvl8pPr marL="11339657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8pPr>
            <a:lvl9pPr marL="12959608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CDA78-0FDD-4CAD-9FA6-EF00A0305610}" type="datetimeFigureOut">
              <a:rPr lang="pt-BR" smtClean="0"/>
              <a:pPr/>
              <a:t>08/05/2024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2495C-34A9-460B-85BC-DCBD082E7473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718763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27451" y="11500170"/>
            <a:ext cx="13769697" cy="2741040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402140" y="11500170"/>
            <a:ext cx="13769697" cy="2741040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CDA78-0FDD-4CAD-9FA6-EF00A0305610}" type="datetimeFigureOut">
              <a:rPr lang="pt-BR" smtClean="0"/>
              <a:pPr/>
              <a:t>08/05/2024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2495C-34A9-460B-85BC-DCBD082E7473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494830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2300044"/>
            <a:ext cx="27944386" cy="8350126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675" y="10590160"/>
            <a:ext cx="13706415" cy="5190073"/>
          </a:xfrm>
        </p:spPr>
        <p:txBody>
          <a:bodyPr anchor="b"/>
          <a:lstStyle>
            <a:lvl1pPr marL="0" indent="0">
              <a:buNone/>
              <a:defRPr sz="8504" b="1"/>
            </a:lvl1pPr>
            <a:lvl2pPr marL="1619951" indent="0">
              <a:buNone/>
              <a:defRPr sz="7086" b="1"/>
            </a:lvl2pPr>
            <a:lvl3pPr marL="3239902" indent="0">
              <a:buNone/>
              <a:defRPr sz="6378" b="1"/>
            </a:lvl3pPr>
            <a:lvl4pPr marL="4859853" indent="0">
              <a:buNone/>
              <a:defRPr sz="5669" b="1"/>
            </a:lvl4pPr>
            <a:lvl5pPr marL="6479804" indent="0">
              <a:buNone/>
              <a:defRPr sz="5669" b="1"/>
            </a:lvl5pPr>
            <a:lvl6pPr marL="8099755" indent="0">
              <a:buNone/>
              <a:defRPr sz="5669" b="1"/>
            </a:lvl6pPr>
            <a:lvl7pPr marL="9719706" indent="0">
              <a:buNone/>
              <a:defRPr sz="5669" b="1"/>
            </a:lvl7pPr>
            <a:lvl8pPr marL="11339657" indent="0">
              <a:buNone/>
              <a:defRPr sz="5669" b="1"/>
            </a:lvl8pPr>
            <a:lvl9pPr marL="12959608" indent="0">
              <a:buNone/>
              <a:defRPr sz="5669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31675" y="15780233"/>
            <a:ext cx="13706415" cy="23210346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6402142" y="10590160"/>
            <a:ext cx="13773917" cy="5190073"/>
          </a:xfrm>
        </p:spPr>
        <p:txBody>
          <a:bodyPr anchor="b"/>
          <a:lstStyle>
            <a:lvl1pPr marL="0" indent="0">
              <a:buNone/>
              <a:defRPr sz="8504" b="1"/>
            </a:lvl1pPr>
            <a:lvl2pPr marL="1619951" indent="0">
              <a:buNone/>
              <a:defRPr sz="7086" b="1"/>
            </a:lvl2pPr>
            <a:lvl3pPr marL="3239902" indent="0">
              <a:buNone/>
              <a:defRPr sz="6378" b="1"/>
            </a:lvl3pPr>
            <a:lvl4pPr marL="4859853" indent="0">
              <a:buNone/>
              <a:defRPr sz="5669" b="1"/>
            </a:lvl4pPr>
            <a:lvl5pPr marL="6479804" indent="0">
              <a:buNone/>
              <a:defRPr sz="5669" b="1"/>
            </a:lvl5pPr>
            <a:lvl6pPr marL="8099755" indent="0">
              <a:buNone/>
              <a:defRPr sz="5669" b="1"/>
            </a:lvl6pPr>
            <a:lvl7pPr marL="9719706" indent="0">
              <a:buNone/>
              <a:defRPr sz="5669" b="1"/>
            </a:lvl7pPr>
            <a:lvl8pPr marL="11339657" indent="0">
              <a:buNone/>
              <a:defRPr sz="5669" b="1"/>
            </a:lvl8pPr>
            <a:lvl9pPr marL="12959608" indent="0">
              <a:buNone/>
              <a:defRPr sz="5669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6402142" y="15780233"/>
            <a:ext cx="13773917" cy="23210346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CDA78-0FDD-4CAD-9FA6-EF00A0305610}" type="datetimeFigureOut">
              <a:rPr lang="pt-BR" smtClean="0"/>
              <a:pPr/>
              <a:t>08/05/2024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2495C-34A9-460B-85BC-DCBD082E7473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161889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CDA78-0FDD-4CAD-9FA6-EF00A0305610}" type="datetimeFigureOut">
              <a:rPr lang="pt-BR" smtClean="0"/>
              <a:pPr/>
              <a:t>08/05/2024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2495C-34A9-460B-85BC-DCBD082E7473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489070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CDA78-0FDD-4CAD-9FA6-EF00A0305610}" type="datetimeFigureOut">
              <a:rPr lang="pt-BR" smtClean="0"/>
              <a:pPr/>
              <a:t>08/05/2024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2495C-34A9-460B-85BC-DCBD082E7473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923302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2880042"/>
            <a:ext cx="10449614" cy="10080149"/>
          </a:xfrm>
        </p:spPr>
        <p:txBody>
          <a:bodyPr anchor="b"/>
          <a:lstStyle>
            <a:lvl1pPr>
              <a:defRPr sz="11338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73917" y="6220102"/>
            <a:ext cx="16402140" cy="30700453"/>
          </a:xfrm>
        </p:spPr>
        <p:txBody>
          <a:bodyPr/>
          <a:lstStyle>
            <a:lvl1pPr>
              <a:defRPr sz="11338"/>
            </a:lvl1pPr>
            <a:lvl2pPr>
              <a:defRPr sz="9921"/>
            </a:lvl2pPr>
            <a:lvl3pPr>
              <a:defRPr sz="8504"/>
            </a:lvl3pPr>
            <a:lvl4pPr>
              <a:defRPr sz="7086"/>
            </a:lvl4pPr>
            <a:lvl5pPr>
              <a:defRPr sz="7086"/>
            </a:lvl5pPr>
            <a:lvl6pPr>
              <a:defRPr sz="7086"/>
            </a:lvl6pPr>
            <a:lvl7pPr>
              <a:defRPr sz="7086"/>
            </a:lvl7pPr>
            <a:lvl8pPr>
              <a:defRPr sz="7086"/>
            </a:lvl8pPr>
            <a:lvl9pPr>
              <a:defRPr sz="7086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1671" y="12960191"/>
            <a:ext cx="10449614" cy="24010358"/>
          </a:xfrm>
        </p:spPr>
        <p:txBody>
          <a:bodyPr/>
          <a:lstStyle>
            <a:lvl1pPr marL="0" indent="0">
              <a:buNone/>
              <a:defRPr sz="5669"/>
            </a:lvl1pPr>
            <a:lvl2pPr marL="1619951" indent="0">
              <a:buNone/>
              <a:defRPr sz="4960"/>
            </a:lvl2pPr>
            <a:lvl3pPr marL="3239902" indent="0">
              <a:buNone/>
              <a:defRPr sz="4252"/>
            </a:lvl3pPr>
            <a:lvl4pPr marL="4859853" indent="0">
              <a:buNone/>
              <a:defRPr sz="3543"/>
            </a:lvl4pPr>
            <a:lvl5pPr marL="6479804" indent="0">
              <a:buNone/>
              <a:defRPr sz="3543"/>
            </a:lvl5pPr>
            <a:lvl6pPr marL="8099755" indent="0">
              <a:buNone/>
              <a:defRPr sz="3543"/>
            </a:lvl6pPr>
            <a:lvl7pPr marL="9719706" indent="0">
              <a:buNone/>
              <a:defRPr sz="3543"/>
            </a:lvl7pPr>
            <a:lvl8pPr marL="11339657" indent="0">
              <a:buNone/>
              <a:defRPr sz="3543"/>
            </a:lvl8pPr>
            <a:lvl9pPr marL="12959608" indent="0">
              <a:buNone/>
              <a:defRPr sz="3543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CDA78-0FDD-4CAD-9FA6-EF00A0305610}" type="datetimeFigureOut">
              <a:rPr lang="pt-BR" smtClean="0"/>
              <a:pPr/>
              <a:t>08/05/2024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2495C-34A9-460B-85BC-DCBD082E7473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677920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2880042"/>
            <a:ext cx="10449614" cy="10080149"/>
          </a:xfrm>
        </p:spPr>
        <p:txBody>
          <a:bodyPr anchor="b"/>
          <a:lstStyle>
            <a:lvl1pPr>
              <a:defRPr sz="11338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73917" y="6220102"/>
            <a:ext cx="16402140" cy="30700453"/>
          </a:xfrm>
        </p:spPr>
        <p:txBody>
          <a:bodyPr anchor="t"/>
          <a:lstStyle>
            <a:lvl1pPr marL="0" indent="0">
              <a:buNone/>
              <a:defRPr sz="11338"/>
            </a:lvl1pPr>
            <a:lvl2pPr marL="1619951" indent="0">
              <a:buNone/>
              <a:defRPr sz="9921"/>
            </a:lvl2pPr>
            <a:lvl3pPr marL="3239902" indent="0">
              <a:buNone/>
              <a:defRPr sz="8504"/>
            </a:lvl3pPr>
            <a:lvl4pPr marL="4859853" indent="0">
              <a:buNone/>
              <a:defRPr sz="7086"/>
            </a:lvl4pPr>
            <a:lvl5pPr marL="6479804" indent="0">
              <a:buNone/>
              <a:defRPr sz="7086"/>
            </a:lvl5pPr>
            <a:lvl6pPr marL="8099755" indent="0">
              <a:buNone/>
              <a:defRPr sz="7086"/>
            </a:lvl6pPr>
            <a:lvl7pPr marL="9719706" indent="0">
              <a:buNone/>
              <a:defRPr sz="7086"/>
            </a:lvl7pPr>
            <a:lvl8pPr marL="11339657" indent="0">
              <a:buNone/>
              <a:defRPr sz="7086"/>
            </a:lvl8pPr>
            <a:lvl9pPr marL="12959608" indent="0">
              <a:buNone/>
              <a:defRPr sz="7086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1671" y="12960191"/>
            <a:ext cx="10449614" cy="24010358"/>
          </a:xfrm>
        </p:spPr>
        <p:txBody>
          <a:bodyPr/>
          <a:lstStyle>
            <a:lvl1pPr marL="0" indent="0">
              <a:buNone/>
              <a:defRPr sz="5669"/>
            </a:lvl1pPr>
            <a:lvl2pPr marL="1619951" indent="0">
              <a:buNone/>
              <a:defRPr sz="4960"/>
            </a:lvl2pPr>
            <a:lvl3pPr marL="3239902" indent="0">
              <a:buNone/>
              <a:defRPr sz="4252"/>
            </a:lvl3pPr>
            <a:lvl4pPr marL="4859853" indent="0">
              <a:buNone/>
              <a:defRPr sz="3543"/>
            </a:lvl4pPr>
            <a:lvl5pPr marL="6479804" indent="0">
              <a:buNone/>
              <a:defRPr sz="3543"/>
            </a:lvl5pPr>
            <a:lvl6pPr marL="8099755" indent="0">
              <a:buNone/>
              <a:defRPr sz="3543"/>
            </a:lvl6pPr>
            <a:lvl7pPr marL="9719706" indent="0">
              <a:buNone/>
              <a:defRPr sz="3543"/>
            </a:lvl7pPr>
            <a:lvl8pPr marL="11339657" indent="0">
              <a:buNone/>
              <a:defRPr sz="3543"/>
            </a:lvl8pPr>
            <a:lvl9pPr marL="12959608" indent="0">
              <a:buNone/>
              <a:defRPr sz="3543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CDA78-0FDD-4CAD-9FA6-EF00A0305610}" type="datetimeFigureOut">
              <a:rPr lang="pt-BR" smtClean="0"/>
              <a:pPr/>
              <a:t>08/05/2024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2495C-34A9-460B-85BC-DCBD082E7473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30893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27451" y="2300044"/>
            <a:ext cx="27944386" cy="83501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27451" y="11500170"/>
            <a:ext cx="27944386" cy="27410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227451" y="40040601"/>
            <a:ext cx="7289840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2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CCDA78-0FDD-4CAD-9FA6-EF00A0305610}" type="datetimeFigureOut">
              <a:rPr lang="pt-BR" smtClean="0"/>
              <a:pPr/>
              <a:t>08/05/2024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732264" y="40040601"/>
            <a:ext cx="10934760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42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881997" y="40040601"/>
            <a:ext cx="7289840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2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52495C-34A9-460B-85BC-DCBD082E7473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38989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3239902" rtl="0" eaLnBrk="1" latinLnBrk="0" hangingPunct="1">
        <a:lnSpc>
          <a:spcPct val="90000"/>
        </a:lnSpc>
        <a:spcBef>
          <a:spcPct val="0"/>
        </a:spcBef>
        <a:buNone/>
        <a:defRPr sz="1559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809976" indent="-809976" algn="l" defTabSz="3239902" rtl="0" eaLnBrk="1" latinLnBrk="0" hangingPunct="1">
        <a:lnSpc>
          <a:spcPct val="90000"/>
        </a:lnSpc>
        <a:spcBef>
          <a:spcPts val="3543"/>
        </a:spcBef>
        <a:buFont typeface="Arial" panose="020B0604020202020204" pitchFamily="34" charset="0"/>
        <a:buChar char="•"/>
        <a:defRPr sz="9921" kern="1200">
          <a:solidFill>
            <a:schemeClr val="tx1"/>
          </a:solidFill>
          <a:latin typeface="+mn-lt"/>
          <a:ea typeface="+mn-ea"/>
          <a:cs typeface="+mn-cs"/>
        </a:defRPr>
      </a:lvl1pPr>
      <a:lvl2pPr marL="2429927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8504" kern="1200">
          <a:solidFill>
            <a:schemeClr val="tx1"/>
          </a:solidFill>
          <a:latin typeface="+mn-lt"/>
          <a:ea typeface="+mn-ea"/>
          <a:cs typeface="+mn-cs"/>
        </a:defRPr>
      </a:lvl2pPr>
      <a:lvl3pPr marL="4049878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7086" kern="1200">
          <a:solidFill>
            <a:schemeClr val="tx1"/>
          </a:solidFill>
          <a:latin typeface="+mn-lt"/>
          <a:ea typeface="+mn-ea"/>
          <a:cs typeface="+mn-cs"/>
        </a:defRPr>
      </a:lvl3pPr>
      <a:lvl4pPr marL="5669829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4pPr>
      <a:lvl5pPr marL="7289780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5pPr>
      <a:lvl6pPr marL="8909731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6pPr>
      <a:lvl7pPr marL="10529682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7pPr>
      <a:lvl8pPr marL="12149633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8pPr>
      <a:lvl9pPr marL="13769584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1pPr>
      <a:lvl2pPr marL="1619951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2pPr>
      <a:lvl3pPr marL="3239902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3pPr>
      <a:lvl4pPr marL="4859853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4pPr>
      <a:lvl5pPr marL="6479804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5pPr>
      <a:lvl6pPr marL="8099755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6pPr>
      <a:lvl7pPr marL="9719706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7pPr>
      <a:lvl8pPr marL="11339657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8pPr>
      <a:lvl9pPr marL="12959608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aixaDeTexto 12"/>
          <p:cNvSpPr txBox="1"/>
          <p:nvPr/>
        </p:nvSpPr>
        <p:spPr>
          <a:xfrm>
            <a:off x="8057096" y="6056650"/>
            <a:ext cx="15300231" cy="2772567"/>
          </a:xfrm>
          <a:prstGeom prst="rect">
            <a:avLst/>
          </a:prstGeom>
          <a:noFill/>
        </p:spPr>
        <p:txBody>
          <a:bodyPr wrap="square" lIns="81606" tIns="40805" rIns="81606" bIns="40805" rtlCol="0">
            <a:spAutoFit/>
          </a:bodyPr>
          <a:lstStyle>
            <a:defPPr>
              <a:defRPr lang="pt-BR"/>
            </a:defPPr>
            <a:lvl1pPr marL="0" algn="l" defTabSz="3628796" rtl="0" eaLnBrk="1" latinLnBrk="0" hangingPunct="1">
              <a:defRPr sz="71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814398" algn="l" defTabSz="3628796" rtl="0" eaLnBrk="1" latinLnBrk="0" hangingPunct="1">
              <a:defRPr sz="71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628796" algn="l" defTabSz="3628796" rtl="0" eaLnBrk="1" latinLnBrk="0" hangingPunct="1">
              <a:defRPr sz="71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443195" algn="l" defTabSz="3628796" rtl="0" eaLnBrk="1" latinLnBrk="0" hangingPunct="1">
              <a:defRPr sz="71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257593" algn="l" defTabSz="3628796" rtl="0" eaLnBrk="1" latinLnBrk="0" hangingPunct="1">
              <a:defRPr sz="71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071991" algn="l" defTabSz="3628796" rtl="0" eaLnBrk="1" latinLnBrk="0" hangingPunct="1">
              <a:defRPr sz="71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886389" algn="l" defTabSz="3628796" rtl="0" eaLnBrk="1" latinLnBrk="0" hangingPunct="1">
              <a:defRPr sz="71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700787" algn="l" defTabSz="3628796" rtl="0" eaLnBrk="1" latinLnBrk="0" hangingPunct="1">
              <a:defRPr sz="71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4515186" algn="l" defTabSz="3628796" rtl="0" eaLnBrk="1" latinLnBrk="0" hangingPunct="1">
              <a:defRPr sz="71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sz="7087" b="1" dirty="0"/>
              <a:t>TÍTULO DEL TRABAJO</a:t>
            </a:r>
          </a:p>
          <a:p>
            <a:pPr algn="ctr"/>
            <a:r>
              <a:rPr lang="pt-BR" sz="5197" dirty="0"/>
              <a:t>Autoria - </a:t>
            </a:r>
            <a:r>
              <a:rPr lang="pt-BR" sz="5197" dirty="0" err="1"/>
              <a:t>Institución</a:t>
            </a:r>
            <a:endParaRPr lang="pt-BR" sz="5197" dirty="0"/>
          </a:p>
          <a:p>
            <a:pPr algn="ctr"/>
            <a:r>
              <a:rPr lang="pt-BR" sz="5197" dirty="0"/>
              <a:t>E-mail (autor principal)</a:t>
            </a:r>
            <a:endParaRPr lang="pt-BR" sz="5197" dirty="0">
              <a:solidFill>
                <a:srgbClr val="FF0000"/>
              </a:solidFill>
            </a:endParaRPr>
          </a:p>
        </p:txBody>
      </p:sp>
      <p:sp>
        <p:nvSpPr>
          <p:cNvPr id="6" name="Retângulo 5">
            <a:extLst>
              <a:ext uri="{FF2B5EF4-FFF2-40B4-BE49-F238E27FC236}">
                <a16:creationId xmlns:a16="http://schemas.microsoft.com/office/drawing/2014/main" id="{1A0416D5-7BDC-A9EB-F04A-B5E99A2007E3}"/>
              </a:ext>
            </a:extLst>
          </p:cNvPr>
          <p:cNvSpPr/>
          <p:nvPr/>
        </p:nvSpPr>
        <p:spPr>
          <a:xfrm>
            <a:off x="19832979" y="9763030"/>
            <a:ext cx="9347126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5000" dirty="0"/>
              <a:t>Se pueden incluir gráficos, imágenes o tablas...</a:t>
            </a:r>
            <a:endParaRPr lang="pt-BR" sz="5000" dirty="0"/>
          </a:p>
        </p:txBody>
      </p:sp>
      <p:sp>
        <p:nvSpPr>
          <p:cNvPr id="12" name="Retângulo 11"/>
          <p:cNvSpPr/>
          <p:nvPr/>
        </p:nvSpPr>
        <p:spPr>
          <a:xfrm>
            <a:off x="5521905" y="11504636"/>
            <a:ext cx="5821978" cy="861774"/>
          </a:xfrm>
          <a:prstGeom prst="rect">
            <a:avLst/>
          </a:prstGeom>
          <a:solidFill>
            <a:srgbClr val="3F8046"/>
          </a:solidFill>
          <a:ln>
            <a:solidFill>
              <a:srgbClr val="3CA5AA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pt-BR" sz="5000" b="1" dirty="0">
                <a:solidFill>
                  <a:schemeClr val="bg1"/>
                </a:solidFill>
              </a:rPr>
              <a:t>INTRODCCIÓN</a:t>
            </a:r>
          </a:p>
        </p:txBody>
      </p:sp>
      <p:sp>
        <p:nvSpPr>
          <p:cNvPr id="15" name="Retângulo 14"/>
          <p:cNvSpPr/>
          <p:nvPr/>
        </p:nvSpPr>
        <p:spPr>
          <a:xfrm>
            <a:off x="5787316" y="20269200"/>
            <a:ext cx="5821978" cy="1754326"/>
          </a:xfrm>
          <a:prstGeom prst="rect">
            <a:avLst/>
          </a:prstGeom>
          <a:solidFill>
            <a:srgbClr val="3F8046"/>
          </a:solidFill>
          <a:ln>
            <a:solidFill>
              <a:srgbClr val="3CA5AA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pt-BR" sz="5400" b="1" dirty="0">
                <a:solidFill>
                  <a:schemeClr val="bg1"/>
                </a:solidFill>
              </a:rPr>
              <a:t>MATERIAL Y MÉTODOS</a:t>
            </a:r>
            <a:endParaRPr lang="pt-BR" sz="5000" b="1" dirty="0">
              <a:solidFill>
                <a:schemeClr val="bg1"/>
              </a:solidFill>
            </a:endParaRPr>
          </a:p>
        </p:txBody>
      </p:sp>
      <p:sp>
        <p:nvSpPr>
          <p:cNvPr id="16" name="Retângulo 15"/>
          <p:cNvSpPr/>
          <p:nvPr/>
        </p:nvSpPr>
        <p:spPr>
          <a:xfrm>
            <a:off x="5787313" y="30811693"/>
            <a:ext cx="5821978" cy="1754326"/>
          </a:xfrm>
          <a:prstGeom prst="rect">
            <a:avLst/>
          </a:prstGeom>
          <a:solidFill>
            <a:srgbClr val="3F8046"/>
          </a:solidFill>
          <a:ln>
            <a:solidFill>
              <a:srgbClr val="3CA5AA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pt-BR" sz="5400" b="1" dirty="0">
                <a:solidFill>
                  <a:schemeClr val="bg1"/>
                </a:solidFill>
              </a:rPr>
              <a:t>RESULTADOS Y DISCUSIÓN</a:t>
            </a:r>
            <a:endParaRPr lang="pt-BR" sz="5000" b="1" dirty="0">
              <a:solidFill>
                <a:schemeClr val="bg1"/>
              </a:solidFill>
            </a:endParaRPr>
          </a:p>
        </p:txBody>
      </p:sp>
      <p:sp>
        <p:nvSpPr>
          <p:cNvPr id="24" name="Retângulo 23"/>
          <p:cNvSpPr/>
          <p:nvPr/>
        </p:nvSpPr>
        <p:spPr>
          <a:xfrm>
            <a:off x="21595553" y="11598419"/>
            <a:ext cx="5821978" cy="923330"/>
          </a:xfrm>
          <a:prstGeom prst="rect">
            <a:avLst/>
          </a:prstGeom>
          <a:solidFill>
            <a:srgbClr val="3F8046"/>
          </a:solidFill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pt-BR" sz="5400" b="1" dirty="0">
                <a:solidFill>
                  <a:schemeClr val="bg1"/>
                </a:solidFill>
              </a:rPr>
              <a:t>CONCLUSIONES</a:t>
            </a:r>
            <a:endParaRPr lang="pt-BR" sz="5000" b="1" dirty="0">
              <a:solidFill>
                <a:schemeClr val="bg1"/>
              </a:solidFill>
            </a:endParaRPr>
          </a:p>
        </p:txBody>
      </p:sp>
      <p:sp>
        <p:nvSpPr>
          <p:cNvPr id="26" name="Retângulo 25"/>
          <p:cNvSpPr/>
          <p:nvPr/>
        </p:nvSpPr>
        <p:spPr>
          <a:xfrm>
            <a:off x="21977574" y="31457155"/>
            <a:ext cx="5821978" cy="923330"/>
          </a:xfrm>
          <a:prstGeom prst="rect">
            <a:avLst/>
          </a:prstGeom>
          <a:solidFill>
            <a:srgbClr val="3F8046"/>
          </a:solidFill>
          <a:ln>
            <a:solidFill>
              <a:srgbClr val="3CA5AA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pt-BR" sz="5400" b="1" dirty="0">
                <a:solidFill>
                  <a:schemeClr val="bg1"/>
                </a:solidFill>
              </a:rPr>
              <a:t>AGRADECIMENTOS</a:t>
            </a:r>
            <a:r>
              <a:rPr lang="pt-BR" sz="5400" dirty="0">
                <a:solidFill>
                  <a:schemeClr val="bg1"/>
                </a:solidFill>
              </a:rPr>
              <a:t> </a:t>
            </a:r>
            <a:endParaRPr lang="pt-BR" sz="5000" b="1" dirty="0">
              <a:solidFill>
                <a:schemeClr val="bg1"/>
              </a:solidFill>
            </a:endParaRPr>
          </a:p>
        </p:txBody>
      </p:sp>
      <p:sp>
        <p:nvSpPr>
          <p:cNvPr id="27" name="Retângulo 26"/>
          <p:cNvSpPr/>
          <p:nvPr/>
        </p:nvSpPr>
        <p:spPr>
          <a:xfrm>
            <a:off x="21861034" y="20260237"/>
            <a:ext cx="5821978" cy="1754326"/>
          </a:xfrm>
          <a:prstGeom prst="rect">
            <a:avLst/>
          </a:prstGeom>
          <a:solidFill>
            <a:srgbClr val="3F8046"/>
          </a:solidFill>
          <a:ln>
            <a:solidFill>
              <a:srgbClr val="3CA5AA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pt-BR" sz="5400" b="1" dirty="0">
                <a:solidFill>
                  <a:schemeClr val="bg1"/>
                </a:solidFill>
              </a:rPr>
              <a:t>REFERENCIAS</a:t>
            </a:r>
            <a:r>
              <a:rPr lang="pt-BR" sz="5400" dirty="0">
                <a:solidFill>
                  <a:schemeClr val="bg1"/>
                </a:solidFill>
              </a:rPr>
              <a:t> </a:t>
            </a:r>
            <a:r>
              <a:rPr lang="pt-BR" sz="5400" b="1" dirty="0">
                <a:solidFill>
                  <a:schemeClr val="bg1"/>
                </a:solidFill>
              </a:rPr>
              <a:t>BIBLIOGRÁFICAS</a:t>
            </a:r>
            <a:endParaRPr lang="pt-BR" sz="5000" b="1" dirty="0">
              <a:solidFill>
                <a:schemeClr val="bg1"/>
              </a:solidFill>
            </a:endParaRPr>
          </a:p>
        </p:txBody>
      </p:sp>
      <p:sp>
        <p:nvSpPr>
          <p:cNvPr id="30" name="CaixaDeTexto 29"/>
          <p:cNvSpPr txBox="1"/>
          <p:nvPr/>
        </p:nvSpPr>
        <p:spPr>
          <a:xfrm>
            <a:off x="2312894" y="12694024"/>
            <a:ext cx="12240000" cy="6480000"/>
          </a:xfrm>
          <a:prstGeom prst="rect">
            <a:avLst/>
          </a:prstGeom>
          <a:noFill/>
          <a:ln w="28575">
            <a:solidFill>
              <a:srgbClr val="3F8046"/>
            </a:solidFill>
          </a:ln>
        </p:spPr>
        <p:txBody>
          <a:bodyPr wrap="square" rtlCol="0">
            <a:spAutoFit/>
          </a:bodyPr>
          <a:lstStyle/>
          <a:p>
            <a:endParaRPr lang="pt-BR" dirty="0"/>
          </a:p>
        </p:txBody>
      </p:sp>
      <p:sp>
        <p:nvSpPr>
          <p:cNvPr id="31" name="CaixaDeTexto 30"/>
          <p:cNvSpPr txBox="1"/>
          <p:nvPr/>
        </p:nvSpPr>
        <p:spPr>
          <a:xfrm>
            <a:off x="18386542" y="12846424"/>
            <a:ext cx="12240000" cy="6480000"/>
          </a:xfrm>
          <a:prstGeom prst="rect">
            <a:avLst/>
          </a:prstGeom>
          <a:noFill/>
          <a:ln w="28575">
            <a:solidFill>
              <a:srgbClr val="3F8046"/>
            </a:solidFill>
          </a:ln>
        </p:spPr>
        <p:txBody>
          <a:bodyPr wrap="square" rtlCol="0">
            <a:spAutoFit/>
          </a:bodyPr>
          <a:lstStyle/>
          <a:p>
            <a:endParaRPr lang="pt-BR" dirty="0"/>
          </a:p>
        </p:txBody>
      </p:sp>
      <p:sp>
        <p:nvSpPr>
          <p:cNvPr id="33" name="CaixaDeTexto 32"/>
          <p:cNvSpPr txBox="1"/>
          <p:nvPr/>
        </p:nvSpPr>
        <p:spPr>
          <a:xfrm>
            <a:off x="18538942" y="22734452"/>
            <a:ext cx="12240000" cy="6480000"/>
          </a:xfrm>
          <a:prstGeom prst="rect">
            <a:avLst/>
          </a:prstGeom>
          <a:noFill/>
          <a:ln w="28575">
            <a:solidFill>
              <a:srgbClr val="3F8046"/>
            </a:solidFill>
          </a:ln>
        </p:spPr>
        <p:txBody>
          <a:bodyPr wrap="square" rtlCol="0">
            <a:spAutoFit/>
          </a:bodyPr>
          <a:lstStyle/>
          <a:p>
            <a:endParaRPr lang="pt-BR" dirty="0"/>
          </a:p>
        </p:txBody>
      </p:sp>
      <p:sp>
        <p:nvSpPr>
          <p:cNvPr id="34" name="CaixaDeTexto 33"/>
          <p:cNvSpPr txBox="1"/>
          <p:nvPr/>
        </p:nvSpPr>
        <p:spPr>
          <a:xfrm>
            <a:off x="18691342" y="33644452"/>
            <a:ext cx="12240000" cy="6480000"/>
          </a:xfrm>
          <a:prstGeom prst="rect">
            <a:avLst/>
          </a:prstGeom>
          <a:noFill/>
          <a:ln w="28575">
            <a:solidFill>
              <a:srgbClr val="3F8046"/>
            </a:solidFill>
          </a:ln>
        </p:spPr>
        <p:txBody>
          <a:bodyPr wrap="square" rtlCol="0">
            <a:spAutoFit/>
          </a:bodyPr>
          <a:lstStyle/>
          <a:p>
            <a:endParaRPr lang="pt-BR" dirty="0"/>
          </a:p>
        </p:txBody>
      </p:sp>
      <p:sp>
        <p:nvSpPr>
          <p:cNvPr id="35" name="CaixaDeTexto 34"/>
          <p:cNvSpPr txBox="1"/>
          <p:nvPr/>
        </p:nvSpPr>
        <p:spPr>
          <a:xfrm>
            <a:off x="2465294" y="22797204"/>
            <a:ext cx="12240000" cy="6480000"/>
          </a:xfrm>
          <a:prstGeom prst="rect">
            <a:avLst/>
          </a:prstGeom>
          <a:noFill/>
          <a:ln w="28575">
            <a:solidFill>
              <a:srgbClr val="3F8046"/>
            </a:solidFill>
          </a:ln>
        </p:spPr>
        <p:txBody>
          <a:bodyPr wrap="square" rtlCol="0">
            <a:spAutoFit/>
          </a:bodyPr>
          <a:lstStyle/>
          <a:p>
            <a:endParaRPr lang="pt-BR" dirty="0"/>
          </a:p>
        </p:txBody>
      </p:sp>
      <p:sp>
        <p:nvSpPr>
          <p:cNvPr id="36" name="CaixaDeTexto 35"/>
          <p:cNvSpPr txBox="1"/>
          <p:nvPr/>
        </p:nvSpPr>
        <p:spPr>
          <a:xfrm>
            <a:off x="2617694" y="33653416"/>
            <a:ext cx="12240000" cy="6480000"/>
          </a:xfrm>
          <a:prstGeom prst="rect">
            <a:avLst/>
          </a:prstGeom>
          <a:noFill/>
          <a:ln w="28575">
            <a:solidFill>
              <a:srgbClr val="3F8046"/>
            </a:solidFill>
          </a:ln>
        </p:spPr>
        <p:txBody>
          <a:bodyPr wrap="square" rtlCol="0">
            <a:spAutoFit/>
          </a:bodyPr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33858046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3050</TotalTime>
  <Words>31</Words>
  <Application>Microsoft Office PowerPoint</Application>
  <PresentationFormat>Personalizado</PresentationFormat>
  <Paragraphs>10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do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Fabíola Chaves de Siqueira Mendes</dc:creator>
  <cp:lastModifiedBy>AgroClick</cp:lastModifiedBy>
  <cp:revision>201</cp:revision>
  <dcterms:created xsi:type="dcterms:W3CDTF">2019-07-29T17:23:25Z</dcterms:created>
  <dcterms:modified xsi:type="dcterms:W3CDTF">2024-05-08T21:15:16Z</dcterms:modified>
</cp:coreProperties>
</file>