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208"/>
    <a:srgbClr val="408046"/>
    <a:srgbClr val="33497C"/>
    <a:srgbClr val="A41B47"/>
    <a:srgbClr val="1A253E"/>
    <a:srgbClr val="47290D"/>
    <a:srgbClr val="965B36"/>
    <a:srgbClr val="184725"/>
    <a:srgbClr val="2B372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" y="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9729D-D15E-47FA-AA77-479DA6235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D2EEED-A1AF-4929-A8D6-CC7AFB318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048833-3A1A-49A8-807A-0E33FD70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32E6-5DAA-4E8D-995C-1DFABB905294}" type="datetimeFigureOut">
              <a:rPr lang="es-CO" smtClean="0"/>
              <a:t>8/05/2024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123385-993E-4B65-A065-A47041DE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C2EE7D-022D-4F6E-B8DB-B7D13EC4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4078-D537-4391-9169-5F9A263D9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115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152E0-C711-4AED-AB76-AD1F558D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F48490-44BC-4A6B-A0C5-A0FA49575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0D1B6F-562C-4E83-A8B2-3B9370C9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32E6-5DAA-4E8D-995C-1DFABB905294}" type="datetimeFigureOut">
              <a:rPr lang="es-CO" smtClean="0"/>
              <a:t>8/05/2024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34FEAF-BC20-4986-98F5-F7BE8B6C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F6081-E515-489B-85CC-1ADE8BAF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4078-D537-4391-9169-5F9A263D9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180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49E7EA-A9BE-46C3-B2A3-6A4D076DD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134BEC-3795-460D-B87F-DDEF0FCAB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49FC3-2277-4B48-8678-1E02EE24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32E6-5DAA-4E8D-995C-1DFABB905294}" type="datetimeFigureOut">
              <a:rPr lang="es-CO" smtClean="0"/>
              <a:t>8/05/2024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ECC55A-10C2-44DA-BABF-C0F167B6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5C430D-D733-4AE6-9E92-618F5964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4078-D537-4391-9169-5F9A263D9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473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AAE03-40AB-43DF-BF3B-63BA92A2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AB1542-DC2F-4119-97DC-6786EFC81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5014EB-84FF-4694-876F-2DCCC3B8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32E6-5DAA-4E8D-995C-1DFABB905294}" type="datetimeFigureOut">
              <a:rPr lang="es-CO" smtClean="0"/>
              <a:t>8/05/2024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0B7D89-A6F7-4D42-9616-AFD4D3D4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6A14BB-8DE0-47DF-A108-48C1E90A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4078-D537-4391-9169-5F9A263D9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597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2539D-52BE-4B97-97C0-771684EF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01AC4B-9D79-4FB5-B3EA-233E70B09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A63CCF-F02A-476A-9819-55432ECD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32E6-5DAA-4E8D-995C-1DFABB905294}" type="datetimeFigureOut">
              <a:rPr lang="es-CO" smtClean="0"/>
              <a:t>8/05/2024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30674-E665-4936-AA59-BED5FC29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6DAE7-1815-4F9D-835D-126845E0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4078-D537-4391-9169-5F9A263D9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92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D5117-8CA9-4175-BAE9-7D06EAF1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99676A-B70B-465B-BF02-01E293FCE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7DF432-8E59-4B6E-8015-896964852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AFA31F-B56A-41DE-A782-EC9515BA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32E6-5DAA-4E8D-995C-1DFABB905294}" type="datetimeFigureOut">
              <a:rPr lang="es-CO" smtClean="0"/>
              <a:t>8/05/2024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05266F-C918-4003-BA9D-FE8DC098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9113E4-6A67-4FB7-81DF-25CC184A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4078-D537-4391-9169-5F9A263D9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83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B799B-35BF-4602-B4BC-B7ABEFD2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144FF1-1D98-4D54-90A6-B5A75539A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00256F-D945-45EA-86FA-916EEAB55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9132F0-E75F-46CF-BB7C-BB0E5B368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EAD5EB6-42E9-4AB5-8615-33AABC3F3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32401F-16A3-4AF0-AD55-FEE4EAB2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32E6-5DAA-4E8D-995C-1DFABB905294}" type="datetimeFigureOut">
              <a:rPr lang="es-CO" smtClean="0"/>
              <a:t>8/05/2024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5834F7-2CB2-4D45-A4DE-F6797743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7785B9-E3B8-4678-A14F-D444EBDD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4078-D537-4391-9169-5F9A263D9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025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C9610-FB86-4657-9935-CB44DBAD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37F2F8-E6F1-4288-A2FC-9CB3F63B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32E6-5DAA-4E8D-995C-1DFABB905294}" type="datetimeFigureOut">
              <a:rPr lang="es-CO" smtClean="0"/>
              <a:t>8/05/2024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74F7AB-B79A-44AD-87F5-52865C8E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A8AB1F-8D44-4355-960F-B82B3E70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4078-D537-4391-9169-5F9A263D9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22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52C9F3-1F34-415C-8C5C-77D8C9A6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32E6-5DAA-4E8D-995C-1DFABB905294}" type="datetimeFigureOut">
              <a:rPr lang="es-CO" smtClean="0"/>
              <a:t>8/05/2024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8505DC-EDC0-4CD1-81DF-133CE021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340A6D-209F-4BE5-B53B-C2E4504B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4078-D537-4391-9169-5F9A263D9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825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0B6A2-3CDC-4716-A53B-C6B5C665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37590-D5C4-4FC6-83F2-5A7197F66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FA420F-7934-4479-ABE5-90E739871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90A2E8-73D1-4E0A-A70A-F32D16CA4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32E6-5DAA-4E8D-995C-1DFABB905294}" type="datetimeFigureOut">
              <a:rPr lang="es-CO" smtClean="0"/>
              <a:t>8/05/2024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4E083-E7EB-4353-987E-748A9231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90274F-0470-4B51-9DAC-63145ACD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4078-D537-4391-9169-5F9A263D9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415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8356B-F75F-4BE9-880C-A5111344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584411-B74B-4C86-AB7D-982EA4424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B3A6B2-7F07-4517-9E27-8F043A6B2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8970F5-D0B5-46FD-9800-4CBC73E8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32E6-5DAA-4E8D-995C-1DFABB905294}" type="datetimeFigureOut">
              <a:rPr lang="es-CO" smtClean="0"/>
              <a:t>8/05/2024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748ECA-488E-45E1-9B0F-CAEB1C28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5ADE83-A75C-41D7-BC38-25869D88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4078-D537-4391-9169-5F9A263D9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082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A13EF7-64D0-4BB4-8881-1E533573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CA0F1-2C08-4363-AFEC-B203CD8D0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CF097A-CCE5-40D3-B681-3BE40D207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432E6-5DAA-4E8D-995C-1DFABB905294}" type="datetimeFigureOut">
              <a:rPr lang="es-CO" smtClean="0"/>
              <a:t>8/05/2024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DC31B-D896-4DD9-8977-1BA985754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B3CF37-9DFF-43DB-B61B-36B7BF1F1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C4078-D537-4391-9169-5F9A263D9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84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110AD-A001-9884-488E-2ED72384A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>
                <a:solidFill>
                  <a:srgbClr val="408046"/>
                </a:solidFill>
                <a:latin typeface="Barlow Black" panose="00000A00000000000000" pitchFamily="2" charset="0"/>
              </a:rPr>
              <a:t>TÍTULO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E7A0B3-4CDC-72C6-9090-CD16F4BC9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>
                <a:solidFill>
                  <a:srgbClr val="472208"/>
                </a:solidFill>
                <a:latin typeface="Barlow "/>
              </a:rPr>
              <a:t>PONENTE AQUÍ</a:t>
            </a:r>
          </a:p>
        </p:txBody>
      </p:sp>
    </p:spTree>
    <p:extLst>
      <p:ext uri="{BB962C8B-B14F-4D97-AF65-F5344CB8AC3E}">
        <p14:creationId xmlns:p14="http://schemas.microsoft.com/office/powerpoint/2010/main" val="128685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48EC87D-3D99-6C66-85BD-BD323E2847FE}"/>
              </a:ext>
            </a:extLst>
          </p:cNvPr>
          <p:cNvSpPr txBox="1">
            <a:spLocks/>
          </p:cNvSpPr>
          <p:nvPr/>
        </p:nvSpPr>
        <p:spPr>
          <a:xfrm>
            <a:off x="838200" y="1031875"/>
            <a:ext cx="10515600" cy="963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408046"/>
                </a:solidFill>
                <a:latin typeface="Barlow Black" panose="00000A00000000000000" pitchFamily="2" charset="0"/>
                <a:cs typeface="Poppins" panose="00000500000000000000" pitchFamily="2" charset="0"/>
              </a:rPr>
              <a:t>TÍTULO AQUÍ</a:t>
            </a:r>
            <a:endParaRPr lang="es-CO" b="1" dirty="0">
              <a:solidFill>
                <a:srgbClr val="408046"/>
              </a:solidFill>
              <a:latin typeface="Barlow Black" panose="00000A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0ECB473-367C-082C-D7DF-710C7A0D1495}"/>
              </a:ext>
            </a:extLst>
          </p:cNvPr>
          <p:cNvSpPr txBox="1">
            <a:spLocks/>
          </p:cNvSpPr>
          <p:nvPr/>
        </p:nvSpPr>
        <p:spPr>
          <a:xfrm>
            <a:off x="838200" y="1995488"/>
            <a:ext cx="10515600" cy="3814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472208"/>
                </a:solidFill>
                <a:latin typeface="Barlow Medium" panose="00000600000000000000" pitchFamily="2" charset="0"/>
              </a:rPr>
              <a:t>Texto aquí</a:t>
            </a:r>
            <a:endParaRPr lang="es-CO" dirty="0">
              <a:solidFill>
                <a:srgbClr val="472208"/>
              </a:solidFill>
              <a:latin typeface="Barlow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8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699D96-5782-4676-A1F9-45C1C794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2707"/>
            <a:ext cx="10515600" cy="963613"/>
          </a:xfrm>
        </p:spPr>
        <p:txBody>
          <a:bodyPr/>
          <a:lstStyle/>
          <a:p>
            <a:r>
              <a:rPr lang="es-ES" b="1" dirty="0">
                <a:solidFill>
                  <a:srgbClr val="408046"/>
                </a:solidFill>
                <a:latin typeface="Barlow Black" panose="00000A00000000000000" pitchFamily="2" charset="0"/>
                <a:cs typeface="Poppins" panose="00000500000000000000" pitchFamily="2" charset="0"/>
              </a:rPr>
              <a:t>TÍTULO AQUÍ</a:t>
            </a:r>
            <a:endParaRPr lang="es-CO" b="1" dirty="0">
              <a:solidFill>
                <a:srgbClr val="408046"/>
              </a:solidFill>
              <a:latin typeface="Barlow Black" panose="00000A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D01D6F0-7A1D-4B9F-9574-51E501218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320"/>
            <a:ext cx="10515600" cy="3814762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472208"/>
                </a:solidFill>
                <a:latin typeface="Barlow Medium" panose="00000600000000000000" pitchFamily="2" charset="0"/>
              </a:rPr>
              <a:t>Texto aquí</a:t>
            </a:r>
            <a:endParaRPr lang="es-CO" dirty="0">
              <a:solidFill>
                <a:srgbClr val="472208"/>
              </a:solidFill>
              <a:latin typeface="Barlow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5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110AD-A001-9884-488E-2ED72384A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9600" dirty="0">
                <a:solidFill>
                  <a:srgbClr val="408046"/>
                </a:solidFill>
                <a:latin typeface="Barlow Black" panose="00000A00000000000000" pitchFamily="2" charset="0"/>
              </a:rPr>
              <a:t>¡GRACIAS!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E7A0B3-4CDC-72C6-9090-CD16F4BC9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>
                <a:solidFill>
                  <a:srgbClr val="472208"/>
                </a:solidFill>
                <a:latin typeface="Barlow "/>
              </a:rPr>
              <a:t>PONENTE AQUÍ</a:t>
            </a:r>
          </a:p>
        </p:txBody>
      </p:sp>
    </p:spTree>
    <p:extLst>
      <p:ext uri="{BB962C8B-B14F-4D97-AF65-F5344CB8AC3E}">
        <p14:creationId xmlns:p14="http://schemas.microsoft.com/office/powerpoint/2010/main" val="226362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Barlow </vt:lpstr>
      <vt:lpstr>Barlow Black</vt:lpstr>
      <vt:lpstr>Barlow Medium</vt:lpstr>
      <vt:lpstr>Calibri</vt:lpstr>
      <vt:lpstr>Calibri Light</vt:lpstr>
      <vt:lpstr>Tema de Office</vt:lpstr>
      <vt:lpstr>TÍTULO AQUÍ</vt:lpstr>
      <vt:lpstr>Presentación de PowerPoint</vt:lpstr>
      <vt:lpstr>TÍTULO AQUÍ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AgroClick</cp:lastModifiedBy>
  <cp:revision>15</cp:revision>
  <dcterms:created xsi:type="dcterms:W3CDTF">2022-10-24T14:12:36Z</dcterms:created>
  <dcterms:modified xsi:type="dcterms:W3CDTF">2024-05-08T21:12:05Z</dcterms:modified>
</cp:coreProperties>
</file>